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7" r:id="rId4"/>
    <p:sldId id="260" r:id="rId5"/>
    <p:sldId id="263" r:id="rId6"/>
    <p:sldId id="268" r:id="rId7"/>
    <p:sldId id="264" r:id="rId8"/>
    <p:sldId id="265" r:id="rId9"/>
    <p:sldId id="266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6633"/>
    <a:srgbClr val="FF3300"/>
    <a:srgbClr val="99FF99"/>
    <a:srgbClr val="FF0000"/>
    <a:srgbClr val="CCFF33"/>
    <a:srgbClr val="99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50" autoAdjust="0"/>
  </p:normalViewPr>
  <p:slideViewPr>
    <p:cSldViewPr>
      <p:cViewPr varScale="1">
        <p:scale>
          <a:sx n="47" d="100"/>
          <a:sy n="47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6D75-8A74-4A68-85C1-AF94B41ED82A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69F4-B2BE-43E2-BB22-60CC94F2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6340-A697-45FE-8EB6-63D4F0592A7C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B455-EEE8-4559-A86B-1172AFC2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1B75-F7AC-4751-A0B6-3DA3CD0A6E73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8BC7-BFC5-4DB1-BFEA-B6B0BD1B2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7CDB-4914-4CE5-80AA-64E337F14E34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F522-07C2-4FDB-81C8-C337DD395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67EF-4108-47BE-AA4E-C875CF3D4A75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210A-F3E2-40EB-9B17-97924DA3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98AC-F26D-4DDF-B059-D25070702AF7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FF06-1D56-4A1F-87E8-1F9EC2448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BDAE-35C7-4CED-83F8-9115FC54B406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86F-E228-4C1F-8C70-C4DA1ACF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9C0A-43B1-4C95-870E-C4AB4D6E18EE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D3D9-71E1-4027-8319-7CC52920B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8079-1741-4503-BB89-2A55D0E5595C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37AE-C6DF-4731-A6C0-352ED4A0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1DC8-D68C-459E-AAAC-6F1AA06FE580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A5B1-164D-44DD-AB05-A3EB8D6E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CB11-58B1-4731-8646-088222D49EF2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7239-D905-4F9C-BA88-5FAAB7FE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181DF6-5B0E-4BFF-BE94-8CF3155DDE76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B13EF-6757-400D-8677-90EA0365E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7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png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png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png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wm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8000" b="1" smtClean="0">
                <a:solidFill>
                  <a:srgbClr val="FF0000"/>
                </a:solidFill>
              </a:rPr>
              <a:t>W</a:t>
            </a:r>
            <a:r>
              <a:rPr lang="en-US" sz="8000" b="1" smtClean="0">
                <a:solidFill>
                  <a:srgbClr val="FFC000"/>
                </a:solidFill>
              </a:rPr>
              <a:t>h</a:t>
            </a:r>
            <a:r>
              <a:rPr lang="en-US" sz="8000" b="1" smtClean="0">
                <a:solidFill>
                  <a:srgbClr val="92D050"/>
                </a:solidFill>
              </a:rPr>
              <a:t>a</a:t>
            </a:r>
            <a:r>
              <a:rPr lang="en-US" sz="8000" b="1" smtClean="0">
                <a:solidFill>
                  <a:srgbClr val="00B0F0"/>
                </a:solidFill>
              </a:rPr>
              <a:t>t</a:t>
            </a:r>
            <a:r>
              <a:rPr lang="en-US" sz="8000" b="1" smtClean="0"/>
              <a:t>   </a:t>
            </a:r>
            <a:r>
              <a:rPr lang="en-US" sz="8000" b="1" smtClean="0">
                <a:solidFill>
                  <a:srgbClr val="C00000"/>
                </a:solidFill>
              </a:rPr>
              <a:t>i</a:t>
            </a:r>
            <a:r>
              <a:rPr lang="en-US" sz="8000" b="1" smtClean="0">
                <a:solidFill>
                  <a:srgbClr val="7030A0"/>
                </a:solidFill>
              </a:rPr>
              <a:t>s</a:t>
            </a:r>
            <a:r>
              <a:rPr lang="en-US" sz="8000" b="1" smtClean="0"/>
              <a:t>  </a:t>
            </a:r>
            <a:r>
              <a:rPr lang="en-US" sz="8000" b="1" smtClean="0">
                <a:solidFill>
                  <a:srgbClr val="002060"/>
                </a:solidFill>
              </a:rPr>
              <a:t>c</a:t>
            </a:r>
            <a:r>
              <a:rPr lang="en-US" sz="8000" b="1" smtClean="0">
                <a:solidFill>
                  <a:srgbClr val="953735"/>
                </a:solidFill>
              </a:rPr>
              <a:t>u</a:t>
            </a:r>
            <a:r>
              <a:rPr lang="en-US" sz="8000" b="1" smtClean="0">
                <a:solidFill>
                  <a:srgbClr val="FAC090"/>
                </a:solidFill>
              </a:rPr>
              <a:t>l</a:t>
            </a:r>
            <a:r>
              <a:rPr lang="en-US" sz="8000" b="1" smtClean="0">
                <a:solidFill>
                  <a:srgbClr val="BFBFBF"/>
                </a:solidFill>
              </a:rPr>
              <a:t>t</a:t>
            </a:r>
            <a:r>
              <a:rPr lang="en-US" sz="8000" b="1" smtClean="0">
                <a:solidFill>
                  <a:srgbClr val="FFFF00"/>
                </a:solidFill>
              </a:rPr>
              <a:t>u</a:t>
            </a:r>
            <a:r>
              <a:rPr lang="en-US" sz="8000" b="1" smtClean="0">
                <a:solidFill>
                  <a:srgbClr val="CC6600"/>
                </a:solidFill>
              </a:rPr>
              <a:t>r</a:t>
            </a:r>
            <a:r>
              <a:rPr lang="en-US" sz="8000" b="1" smtClean="0">
                <a:solidFill>
                  <a:srgbClr val="FF33CC"/>
                </a:solidFill>
              </a:rPr>
              <a:t>e</a:t>
            </a:r>
            <a:r>
              <a:rPr lang="en-US" sz="8000" b="1" smtClean="0">
                <a:solidFill>
                  <a:srgbClr val="009900"/>
                </a:solidFill>
              </a:rPr>
              <a:t>?</a:t>
            </a:r>
            <a:r>
              <a:rPr lang="en-US" sz="8000" smtClean="0"/>
              <a:t> 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5363" name="Picture 3" descr="http://www.summum.org/images/gif/world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28813"/>
            <a:ext cx="80010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2011362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                              </a:t>
            </a:r>
            <a:r>
              <a:rPr lang="en-US" sz="6600" b="1" smtClean="0">
                <a:solidFill>
                  <a:srgbClr val="CC3399"/>
                </a:solidFill>
              </a:rPr>
              <a:t>F</a:t>
            </a:r>
            <a:r>
              <a:rPr lang="en-US" sz="6600" b="1" smtClean="0">
                <a:solidFill>
                  <a:srgbClr val="99FF33"/>
                </a:solidFill>
              </a:rPr>
              <a:t>e</a:t>
            </a:r>
            <a:r>
              <a:rPr lang="en-US" sz="6600" b="1" smtClean="0">
                <a:solidFill>
                  <a:srgbClr val="663300"/>
                </a:solidFill>
              </a:rPr>
              <a:t>s</a:t>
            </a:r>
            <a:r>
              <a:rPr lang="en-US" sz="6600" b="1" smtClean="0">
                <a:solidFill>
                  <a:srgbClr val="FF5050"/>
                </a:solidFill>
              </a:rPr>
              <a:t>t</a:t>
            </a:r>
            <a:r>
              <a:rPr lang="en-US" sz="6600" b="1" smtClean="0">
                <a:solidFill>
                  <a:srgbClr val="00CCFF"/>
                </a:solidFill>
              </a:rPr>
              <a:t>i</a:t>
            </a:r>
            <a:r>
              <a:rPr lang="en-US" sz="6600" b="1" smtClean="0">
                <a:solidFill>
                  <a:srgbClr val="FF9933"/>
                </a:solidFill>
              </a:rPr>
              <a:t>v</a:t>
            </a:r>
            <a:r>
              <a:rPr lang="en-US" sz="6600" b="1" smtClean="0">
                <a:solidFill>
                  <a:srgbClr val="A50021"/>
                </a:solidFill>
              </a:rPr>
              <a:t>i</a:t>
            </a:r>
            <a:r>
              <a:rPr lang="en-US" sz="6600" b="1" smtClean="0">
                <a:solidFill>
                  <a:srgbClr val="660033"/>
                </a:solidFill>
              </a:rPr>
              <a:t>t</a:t>
            </a:r>
            <a:r>
              <a:rPr lang="en-US" sz="6600" b="1" smtClean="0">
                <a:solidFill>
                  <a:srgbClr val="FFCC00"/>
                </a:solidFill>
              </a:rPr>
              <a:t>i</a:t>
            </a:r>
            <a:r>
              <a:rPr lang="en-US" sz="6600" b="1" smtClean="0">
                <a:solidFill>
                  <a:srgbClr val="FF3300"/>
                </a:solidFill>
              </a:rPr>
              <a:t>e</a:t>
            </a:r>
            <a:r>
              <a:rPr lang="en-US" sz="6600" b="1" smtClean="0">
                <a:solidFill>
                  <a:srgbClr val="000099"/>
                </a:solidFill>
              </a:rPr>
              <a:t>s</a:t>
            </a:r>
            <a:endParaRPr lang="en-US" sz="6600" smtClean="0">
              <a:solidFill>
                <a:srgbClr val="000099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41910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5605" name="Picture 5" descr="http://blog.navypier.com/wp-content/uploads/2011/12/Holidays-around-the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j0216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1143000" cy="1350963"/>
          </a:xfrm>
          <a:prstGeom prst="rect">
            <a:avLst/>
          </a:prstGeom>
          <a:noFill/>
        </p:spPr>
      </p:pic>
      <p:pic>
        <p:nvPicPr>
          <p:cNvPr id="25609" name="Picture 9" descr="MC90044526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514600"/>
            <a:ext cx="1981200" cy="1292225"/>
          </a:xfrm>
          <a:prstGeom prst="rect">
            <a:avLst/>
          </a:prstGeom>
          <a:noFill/>
        </p:spPr>
      </p:pic>
      <p:pic>
        <p:nvPicPr>
          <p:cNvPr id="25610" name="Picture 10" descr="MC90044524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657600"/>
            <a:ext cx="2533650" cy="1658938"/>
          </a:xfrm>
          <a:prstGeom prst="rect">
            <a:avLst/>
          </a:prstGeom>
          <a:noFill/>
        </p:spPr>
      </p:pic>
      <p:pic>
        <p:nvPicPr>
          <p:cNvPr id="25612" name="Picture 12" descr="MC90028739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743200"/>
            <a:ext cx="914400" cy="1706563"/>
          </a:xfrm>
          <a:prstGeom prst="rect">
            <a:avLst/>
          </a:prstGeom>
          <a:noFill/>
        </p:spPr>
      </p:pic>
      <p:pic>
        <p:nvPicPr>
          <p:cNvPr id="25613" name="Picture 13" descr="MC90025045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800600"/>
            <a:ext cx="2286000" cy="1752600"/>
          </a:xfrm>
          <a:prstGeom prst="rect">
            <a:avLst/>
          </a:prstGeom>
          <a:noFill/>
        </p:spPr>
      </p:pic>
      <p:pic>
        <p:nvPicPr>
          <p:cNvPr id="25614" name="Picture 14" descr="MC90030144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67000"/>
            <a:ext cx="1855788" cy="1833563"/>
          </a:xfrm>
          <a:prstGeom prst="rect">
            <a:avLst/>
          </a:prstGeom>
          <a:noFill/>
        </p:spPr>
      </p:pic>
      <p:pic>
        <p:nvPicPr>
          <p:cNvPr id="25616" name="Picture 16" descr="MC900022663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59008">
            <a:off x="5105400" y="4648200"/>
            <a:ext cx="1587500" cy="1831975"/>
          </a:xfrm>
          <a:prstGeom prst="rect">
            <a:avLst/>
          </a:prstGeom>
          <a:noFill/>
        </p:spPr>
      </p:pic>
      <p:pic>
        <p:nvPicPr>
          <p:cNvPr id="25617" name="Picture 17" descr="MC90044539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4718050"/>
            <a:ext cx="2005013" cy="13938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99FF99"/>
            </a:solidFill>
          </a:ln>
        </p:spPr>
        <p:txBody>
          <a:bodyPr/>
          <a:lstStyle/>
          <a:p>
            <a:r>
              <a:rPr lang="en-US" sz="5400" b="1" smtClean="0">
                <a:solidFill>
                  <a:srgbClr val="FF0000"/>
                </a:solidFill>
              </a:rPr>
              <a:t>F O O D</a:t>
            </a:r>
            <a:r>
              <a:rPr lang="en-US" smtClean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953000"/>
          </a:xfrm>
          <a:ln w="76200">
            <a:solidFill>
              <a:srgbClr val="99FF99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8677" name="Picture 5" descr="MC90044537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1735138" cy="1749425"/>
          </a:xfrm>
          <a:prstGeom prst="rect">
            <a:avLst/>
          </a:prstGeom>
          <a:noFill/>
        </p:spPr>
      </p:pic>
      <p:pic>
        <p:nvPicPr>
          <p:cNvPr id="28678" name="Picture 6" descr="MC90044538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1000"/>
            <a:ext cx="2133600" cy="1058863"/>
          </a:xfrm>
          <a:prstGeom prst="rect">
            <a:avLst/>
          </a:prstGeom>
          <a:noFill/>
        </p:spPr>
      </p:pic>
      <p:pic>
        <p:nvPicPr>
          <p:cNvPr id="28679" name="Picture 7" descr="MC90044538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828800"/>
            <a:ext cx="1376363" cy="4495800"/>
          </a:xfrm>
          <a:prstGeom prst="rect">
            <a:avLst/>
          </a:prstGeom>
          <a:noFill/>
        </p:spPr>
      </p:pic>
      <p:pic>
        <p:nvPicPr>
          <p:cNvPr id="28681" name="Picture 9" descr="MC90044538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29000"/>
            <a:ext cx="1947863" cy="1433513"/>
          </a:xfrm>
          <a:prstGeom prst="rect">
            <a:avLst/>
          </a:prstGeom>
          <a:noFill/>
        </p:spPr>
      </p:pic>
      <p:pic>
        <p:nvPicPr>
          <p:cNvPr id="28682" name="Picture 10" descr="MC900434967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953000"/>
            <a:ext cx="3429000" cy="1514475"/>
          </a:xfrm>
          <a:prstGeom prst="rect">
            <a:avLst/>
          </a:prstGeom>
          <a:noFill/>
        </p:spPr>
      </p:pic>
      <p:pic>
        <p:nvPicPr>
          <p:cNvPr id="28683" name="Picture 11" descr="MC90023336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191000"/>
            <a:ext cx="2405063" cy="2251075"/>
          </a:xfrm>
          <a:prstGeom prst="rect">
            <a:avLst/>
          </a:prstGeom>
          <a:noFill/>
        </p:spPr>
      </p:pic>
      <p:pic>
        <p:nvPicPr>
          <p:cNvPr id="28684" name="Picture 12" descr="MC900435642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1828800"/>
            <a:ext cx="1828800" cy="1828800"/>
          </a:xfrm>
          <a:prstGeom prst="rect">
            <a:avLst/>
          </a:prstGeom>
          <a:noFill/>
        </p:spPr>
      </p:pic>
      <p:pic>
        <p:nvPicPr>
          <p:cNvPr id="28685" name="Picture 13" descr="MC900434969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304800"/>
            <a:ext cx="1841500" cy="1073150"/>
          </a:xfrm>
          <a:prstGeom prst="rect">
            <a:avLst/>
          </a:prstGeom>
          <a:noFill/>
        </p:spPr>
      </p:pic>
      <p:pic>
        <p:nvPicPr>
          <p:cNvPr id="28686" name="Picture 14" descr="MC900413328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057400"/>
            <a:ext cx="3048000" cy="1852613"/>
          </a:xfrm>
          <a:prstGeom prst="rect">
            <a:avLst/>
          </a:prstGeom>
          <a:noFill/>
        </p:spPr>
      </p:pic>
      <p:pic>
        <p:nvPicPr>
          <p:cNvPr id="28687" name="Picture 15" descr="MC900215906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304800"/>
            <a:ext cx="11811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8800" b="1" smtClean="0">
                <a:solidFill>
                  <a:srgbClr val="FF9933"/>
                </a:solidFill>
              </a:rPr>
              <a:t>C</a:t>
            </a:r>
            <a:r>
              <a:rPr lang="en-US" sz="8800" b="1" smtClean="0">
                <a:solidFill>
                  <a:srgbClr val="FF3300"/>
                </a:solidFill>
              </a:rPr>
              <a:t>h</a:t>
            </a:r>
            <a:r>
              <a:rPr lang="en-US" sz="8800" b="1" smtClean="0">
                <a:solidFill>
                  <a:srgbClr val="000099"/>
                </a:solidFill>
              </a:rPr>
              <a:t>i</a:t>
            </a:r>
            <a:r>
              <a:rPr lang="en-US" sz="8800" b="1" smtClean="0">
                <a:solidFill>
                  <a:schemeClr val="accent2"/>
                </a:solidFill>
              </a:rPr>
              <a:t>l</a:t>
            </a:r>
            <a:r>
              <a:rPr lang="en-US" sz="8800" b="1" smtClean="0">
                <a:solidFill>
                  <a:srgbClr val="00CCFF"/>
                </a:solidFill>
              </a:rPr>
              <a:t>d</a:t>
            </a:r>
            <a:r>
              <a:rPr lang="en-US" sz="8800" b="1" smtClean="0">
                <a:solidFill>
                  <a:srgbClr val="996633"/>
                </a:solidFill>
              </a:rPr>
              <a:t>r</a:t>
            </a:r>
            <a:r>
              <a:rPr lang="en-US" sz="8800" b="1" smtClean="0">
                <a:solidFill>
                  <a:srgbClr val="990033"/>
                </a:solidFill>
              </a:rPr>
              <a:t>e</a:t>
            </a:r>
            <a:r>
              <a:rPr lang="en-US" sz="8800" b="1" smtClean="0">
                <a:solidFill>
                  <a:srgbClr val="FFCC00"/>
                </a:solidFill>
              </a:rPr>
              <a:t>n</a:t>
            </a:r>
            <a:r>
              <a:rPr lang="en-US" sz="8800" b="1" smtClean="0"/>
              <a:t>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6627" name="Picture 3" descr="http://www.kidscanpress.com/Assets/Books/w_ChildrenAroundTheWorld_0858/Covers/0858_c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3152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470025"/>
          </a:xfr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C</a:t>
            </a:r>
            <a:r>
              <a:rPr lang="en-US" sz="5400" b="1" smtClean="0">
                <a:solidFill>
                  <a:srgbClr val="FFC000"/>
                </a:solidFill>
              </a:rPr>
              <a:t>u</a:t>
            </a:r>
            <a:r>
              <a:rPr lang="en-US" sz="5400" b="1" smtClean="0">
                <a:solidFill>
                  <a:srgbClr val="558ED5"/>
                </a:solidFill>
              </a:rPr>
              <a:t>l</a:t>
            </a:r>
            <a:r>
              <a:rPr lang="en-US" sz="5400" b="1" smtClean="0">
                <a:solidFill>
                  <a:srgbClr val="7030A0"/>
                </a:solidFill>
              </a:rPr>
              <a:t>t</a:t>
            </a:r>
            <a:r>
              <a:rPr lang="en-US" sz="5400" b="1" smtClean="0">
                <a:solidFill>
                  <a:srgbClr val="D9D9D9"/>
                </a:solidFill>
              </a:rPr>
              <a:t>u</a:t>
            </a:r>
            <a:r>
              <a:rPr lang="en-US" sz="5400" b="1" smtClean="0">
                <a:solidFill>
                  <a:srgbClr val="92D050"/>
                </a:solidFill>
              </a:rPr>
              <a:t>r</a:t>
            </a:r>
            <a:r>
              <a:rPr lang="en-US" sz="5400" b="1" smtClean="0">
                <a:solidFill>
                  <a:srgbClr val="C00000"/>
                </a:solidFill>
              </a:rPr>
              <a:t>e</a:t>
            </a:r>
            <a:r>
              <a:rPr lang="en-US" sz="5400" b="1" smtClean="0">
                <a:solidFill>
                  <a:srgbClr val="FF0000"/>
                </a:solidFill>
              </a:rPr>
              <a:t>   </a:t>
            </a:r>
            <a:r>
              <a:rPr lang="en-US" sz="5400" b="1" smtClean="0">
                <a:solidFill>
                  <a:srgbClr val="00B0F0"/>
                </a:solidFill>
              </a:rPr>
              <a:t>i</a:t>
            </a:r>
            <a:r>
              <a:rPr lang="en-US" sz="5400" b="1" smtClean="0">
                <a:solidFill>
                  <a:srgbClr val="D99694"/>
                </a:solidFill>
              </a:rPr>
              <a:t>s</a:t>
            </a:r>
            <a:r>
              <a:rPr lang="en-US" sz="5400" smtClean="0">
                <a:solidFill>
                  <a:srgbClr val="FF0000"/>
                </a:solidFill>
              </a:rPr>
              <a:t>   </a:t>
            </a:r>
            <a:r>
              <a:rPr lang="en-US" sz="5400" b="1" smtClean="0">
                <a:solidFill>
                  <a:srgbClr val="000099"/>
                </a:solidFill>
              </a:rPr>
              <a:t>l</a:t>
            </a:r>
            <a:r>
              <a:rPr lang="en-US" sz="5400" b="1" smtClean="0">
                <a:solidFill>
                  <a:srgbClr val="669900"/>
                </a:solidFill>
              </a:rPr>
              <a:t>i</a:t>
            </a:r>
            <a:r>
              <a:rPr lang="en-US" sz="5400" b="1" smtClean="0">
                <a:solidFill>
                  <a:srgbClr val="FF0066"/>
                </a:solidFill>
              </a:rPr>
              <a:t>k</a:t>
            </a:r>
            <a:r>
              <a:rPr lang="en-US" sz="5400" b="1" smtClean="0">
                <a:solidFill>
                  <a:srgbClr val="33CCFF"/>
                </a:solidFill>
              </a:rPr>
              <a:t>e</a:t>
            </a:r>
            <a:r>
              <a:rPr lang="en-US" sz="5400" smtClean="0">
                <a:solidFill>
                  <a:srgbClr val="FF0000"/>
                </a:solidFill>
              </a:rPr>
              <a:t>   </a:t>
            </a:r>
            <a:r>
              <a:rPr lang="en-US" sz="5400" b="1" smtClean="0"/>
              <a:t>a</a:t>
            </a:r>
            <a:r>
              <a:rPr lang="en-US" sz="5400" smtClean="0">
                <a:solidFill>
                  <a:srgbClr val="FF0000"/>
                </a:solidFill>
              </a:rPr>
              <a:t> </a:t>
            </a:r>
            <a:r>
              <a:rPr lang="en-US" sz="5400" b="1" smtClean="0">
                <a:solidFill>
                  <a:srgbClr val="CCCC00"/>
                </a:solidFill>
              </a:rPr>
              <a:t>r</a:t>
            </a:r>
            <a:r>
              <a:rPr lang="en-US" sz="5400" b="1" smtClean="0">
                <a:solidFill>
                  <a:srgbClr val="996600"/>
                </a:solidFill>
              </a:rPr>
              <a:t>a</a:t>
            </a:r>
            <a:r>
              <a:rPr lang="en-US" sz="5400" b="1" smtClean="0">
                <a:solidFill>
                  <a:srgbClr val="660066"/>
                </a:solidFill>
              </a:rPr>
              <a:t>i</a:t>
            </a:r>
            <a:r>
              <a:rPr lang="en-US" sz="5400" b="1" smtClean="0">
                <a:solidFill>
                  <a:srgbClr val="663300"/>
                </a:solidFill>
              </a:rPr>
              <a:t>n</a:t>
            </a:r>
            <a:r>
              <a:rPr lang="en-US" sz="5400" b="1" smtClean="0">
                <a:solidFill>
                  <a:srgbClr val="FF99CC"/>
                </a:solidFill>
              </a:rPr>
              <a:t>b</a:t>
            </a:r>
            <a:r>
              <a:rPr lang="en-US" sz="5400" b="1" smtClean="0">
                <a:solidFill>
                  <a:srgbClr val="808000"/>
                </a:solidFill>
              </a:rPr>
              <a:t>o</a:t>
            </a:r>
            <a:r>
              <a:rPr lang="en-US" sz="5400" b="1" smtClean="0">
                <a:solidFill>
                  <a:srgbClr val="990099"/>
                </a:solidFill>
              </a:rPr>
              <a:t>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648200"/>
          </a:xfrm>
          <a:ln w="57150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5" name="Picture 4" descr="C:\Users\Patty\AppData\Local\Microsoft\Windows\Temporary Internet Files\Content.IE5\GI8WZW72\MP9004120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828800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7200" b="1" smtClean="0">
                <a:solidFill>
                  <a:srgbClr val="FF9933"/>
                </a:solidFill>
              </a:rPr>
              <a:t>C</a:t>
            </a:r>
            <a:r>
              <a:rPr lang="en-US" sz="7200" b="1" smtClean="0">
                <a:solidFill>
                  <a:srgbClr val="000099"/>
                </a:solidFill>
              </a:rPr>
              <a:t>l</a:t>
            </a:r>
            <a:r>
              <a:rPr lang="en-US" sz="7200" b="1" smtClean="0">
                <a:solidFill>
                  <a:srgbClr val="660033"/>
                </a:solidFill>
              </a:rPr>
              <a:t>o</a:t>
            </a:r>
            <a:r>
              <a:rPr lang="en-US" sz="7200" b="1" smtClean="0">
                <a:solidFill>
                  <a:srgbClr val="FF3300"/>
                </a:solidFill>
              </a:rPr>
              <a:t>t</a:t>
            </a:r>
            <a:r>
              <a:rPr lang="en-US" sz="7200" b="1" smtClean="0">
                <a:solidFill>
                  <a:srgbClr val="FFFF00"/>
                </a:solidFill>
              </a:rPr>
              <a:t>h</a:t>
            </a:r>
            <a:r>
              <a:rPr lang="en-US" sz="7200" b="1" smtClean="0">
                <a:solidFill>
                  <a:srgbClr val="990099"/>
                </a:solidFill>
              </a:rPr>
              <a:t>i</a:t>
            </a:r>
            <a:r>
              <a:rPr lang="en-US" sz="7200" b="1" smtClean="0">
                <a:solidFill>
                  <a:schemeClr val="accent1"/>
                </a:solidFill>
              </a:rPr>
              <a:t>n</a:t>
            </a:r>
            <a:r>
              <a:rPr lang="en-US" sz="7200" b="1" smtClean="0">
                <a:solidFill>
                  <a:srgbClr val="CCFF33"/>
                </a:solidFill>
              </a:rPr>
              <a:t>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4958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8435" name="Picture 3" descr="http://www.thezoogallery.com/images/M/Hoodie-Jacket_Chic-Thing_Shop-Thera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7663">
            <a:off x="534988" y="512763"/>
            <a:ext cx="2057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sparklebox2.co.uk/176-180/_wp_generated/pp83f2d389_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848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Patty\AppData\Local\Microsoft\Windows\Temporary Internet Files\Content.IE5\N99T34LP\MP90044448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1000"/>
            <a:ext cx="2209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6600" b="1" smtClean="0">
                <a:solidFill>
                  <a:schemeClr val="accent2"/>
                </a:solidFill>
              </a:rPr>
              <a:t>R</a:t>
            </a:r>
            <a:r>
              <a:rPr lang="en-US" sz="6600" b="1" smtClean="0">
                <a:solidFill>
                  <a:srgbClr val="33CCFF"/>
                </a:solidFill>
              </a:rPr>
              <a:t>e</a:t>
            </a:r>
            <a:r>
              <a:rPr lang="en-US" sz="6600" b="1" smtClean="0">
                <a:solidFill>
                  <a:srgbClr val="008080"/>
                </a:solidFill>
              </a:rPr>
              <a:t>l</a:t>
            </a:r>
            <a:r>
              <a:rPr lang="en-US" sz="6600" b="1" smtClean="0">
                <a:solidFill>
                  <a:srgbClr val="996600"/>
                </a:solidFill>
              </a:rPr>
              <a:t>i</a:t>
            </a:r>
            <a:r>
              <a:rPr lang="en-US" sz="6600" b="1" smtClean="0">
                <a:solidFill>
                  <a:srgbClr val="990099"/>
                </a:solidFill>
              </a:rPr>
              <a:t>g</a:t>
            </a:r>
            <a:r>
              <a:rPr lang="en-US" sz="6600" b="1" smtClean="0">
                <a:solidFill>
                  <a:srgbClr val="FF9900"/>
                </a:solidFill>
              </a:rPr>
              <a:t>i</a:t>
            </a:r>
            <a:r>
              <a:rPr lang="en-US" sz="6600" b="1" smtClean="0">
                <a:solidFill>
                  <a:srgbClr val="CCCC00"/>
                </a:solidFill>
              </a:rPr>
              <a:t>o</a:t>
            </a:r>
            <a:r>
              <a:rPr lang="en-US" sz="6600" b="1" smtClean="0"/>
              <a:t>n – </a:t>
            </a:r>
            <a:r>
              <a:rPr lang="en-US" sz="6600" b="1" smtClean="0">
                <a:solidFill>
                  <a:srgbClr val="FFCC00"/>
                </a:solidFill>
              </a:rPr>
              <a:t>B</a:t>
            </a:r>
            <a:r>
              <a:rPr lang="en-US" sz="6600" b="1" smtClean="0">
                <a:solidFill>
                  <a:srgbClr val="CC3399"/>
                </a:solidFill>
              </a:rPr>
              <a:t>e</a:t>
            </a:r>
            <a:r>
              <a:rPr lang="en-US" sz="6600" b="1" smtClean="0">
                <a:solidFill>
                  <a:srgbClr val="99FF33"/>
                </a:solidFill>
              </a:rPr>
              <a:t>l</a:t>
            </a:r>
            <a:r>
              <a:rPr lang="en-US" sz="6600" b="1" smtClean="0">
                <a:solidFill>
                  <a:srgbClr val="990099"/>
                </a:solidFill>
              </a:rPr>
              <a:t>i</a:t>
            </a:r>
            <a:r>
              <a:rPr lang="en-US" sz="6600" b="1" smtClean="0">
                <a:solidFill>
                  <a:srgbClr val="663300"/>
                </a:solidFill>
              </a:rPr>
              <a:t>e</a:t>
            </a:r>
            <a:r>
              <a:rPr lang="en-US" sz="6600" b="1" smtClean="0">
                <a:solidFill>
                  <a:srgbClr val="FFFF99"/>
                </a:solidFill>
              </a:rPr>
              <a:t>v</a:t>
            </a:r>
            <a:r>
              <a:rPr lang="en-US" sz="6600" b="1" smtClean="0">
                <a:solidFill>
                  <a:srgbClr val="FF5050"/>
                </a:solidFill>
              </a:rPr>
              <a:t>e</a:t>
            </a:r>
            <a:r>
              <a:rPr lang="en-US" sz="6600" b="1" smtClean="0">
                <a:solidFill>
                  <a:srgbClr val="00CCFF"/>
                </a:solidFill>
              </a:rPr>
              <a:t>s</a:t>
            </a:r>
            <a:r>
              <a:rPr lang="en-US" sz="6600" b="1" smtClean="0"/>
              <a:t>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9461" name="Picture 5" descr="j0285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14800"/>
            <a:ext cx="2819400" cy="2209800"/>
          </a:xfrm>
          <a:prstGeom prst="rect">
            <a:avLst/>
          </a:prstGeom>
          <a:noFill/>
        </p:spPr>
      </p:pic>
      <p:pic>
        <p:nvPicPr>
          <p:cNvPr id="19462" name="Picture 6" descr="j0195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2286000" cy="1741488"/>
          </a:xfrm>
          <a:prstGeom prst="rect">
            <a:avLst/>
          </a:prstGeom>
          <a:noFill/>
        </p:spPr>
      </p:pic>
      <p:pic>
        <p:nvPicPr>
          <p:cNvPr id="19463" name="Picture 7" descr="j03009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1524000" cy="1446213"/>
          </a:xfrm>
          <a:prstGeom prst="rect">
            <a:avLst/>
          </a:prstGeom>
          <a:noFill/>
        </p:spPr>
      </p:pic>
      <p:pic>
        <p:nvPicPr>
          <p:cNvPr id="19464" name="Picture 8" descr="MC90015212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676400"/>
            <a:ext cx="1447800" cy="1254125"/>
          </a:xfrm>
          <a:prstGeom prst="rect">
            <a:avLst/>
          </a:prstGeom>
          <a:noFill/>
        </p:spPr>
      </p:pic>
      <p:pic>
        <p:nvPicPr>
          <p:cNvPr id="19465" name="Picture 9" descr="MC90003739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752600"/>
            <a:ext cx="2078038" cy="2971800"/>
          </a:xfrm>
          <a:prstGeom prst="rect">
            <a:avLst/>
          </a:prstGeom>
          <a:noFill/>
        </p:spPr>
      </p:pic>
      <p:pic>
        <p:nvPicPr>
          <p:cNvPr id="19466" name="Picture 10" descr="MC900048299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8775" y="4876800"/>
            <a:ext cx="1498600" cy="1517650"/>
          </a:xfrm>
          <a:prstGeom prst="rect">
            <a:avLst/>
          </a:prstGeom>
          <a:noFill/>
        </p:spPr>
      </p:pic>
      <p:pic>
        <p:nvPicPr>
          <p:cNvPr id="19467" name="Picture 3" descr="http://catalog.teachntoys.com/images/edu/big/nu/TCR_04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9530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49363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6600" b="1" smtClean="0">
                <a:solidFill>
                  <a:srgbClr val="990099"/>
                </a:solidFill>
              </a:rPr>
              <a:t>C</a:t>
            </a:r>
            <a:r>
              <a:rPr lang="en-US" sz="6600" b="1" smtClean="0">
                <a:solidFill>
                  <a:srgbClr val="FFFF00"/>
                </a:solidFill>
              </a:rPr>
              <a:t>l</a:t>
            </a:r>
            <a:r>
              <a:rPr lang="en-US" sz="6600" b="1" smtClean="0">
                <a:solidFill>
                  <a:schemeClr val="hlink"/>
                </a:solidFill>
              </a:rPr>
              <a:t>i</a:t>
            </a:r>
            <a:r>
              <a:rPr lang="en-US" sz="6600" b="1" smtClean="0">
                <a:solidFill>
                  <a:srgbClr val="FF3300"/>
                </a:solidFill>
              </a:rPr>
              <a:t>m</a:t>
            </a:r>
            <a:r>
              <a:rPr lang="en-US" sz="6600" b="1" smtClean="0">
                <a:solidFill>
                  <a:srgbClr val="CCFF33"/>
                </a:solidFill>
              </a:rPr>
              <a:t>a</a:t>
            </a:r>
            <a:r>
              <a:rPr lang="en-US" sz="6600" b="1" smtClean="0">
                <a:solidFill>
                  <a:srgbClr val="996633"/>
                </a:solidFill>
              </a:rPr>
              <a:t>t</a:t>
            </a:r>
            <a:r>
              <a:rPr lang="en-US" sz="6600" b="1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 </a:t>
            </a:r>
          </a:p>
        </p:txBody>
      </p:sp>
      <p:pic>
        <p:nvPicPr>
          <p:cNvPr id="21508" name="Picture 4" descr="MC90044635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52600"/>
            <a:ext cx="2590800" cy="1646238"/>
          </a:xfrm>
          <a:prstGeom prst="rect">
            <a:avLst/>
          </a:prstGeom>
          <a:noFill/>
        </p:spPr>
      </p:pic>
      <p:pic>
        <p:nvPicPr>
          <p:cNvPr id="21509" name="Picture 5" descr="MC9004404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0"/>
            <a:ext cx="2743200" cy="1219200"/>
          </a:xfrm>
          <a:prstGeom prst="rect">
            <a:avLst/>
          </a:prstGeom>
          <a:noFill/>
        </p:spPr>
      </p:pic>
      <p:pic>
        <p:nvPicPr>
          <p:cNvPr id="21510" name="Picture 6" descr="MC90044040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343400"/>
            <a:ext cx="1752600" cy="2133600"/>
          </a:xfrm>
          <a:prstGeom prst="rect">
            <a:avLst/>
          </a:prstGeom>
          <a:noFill/>
        </p:spPr>
      </p:pic>
      <p:pic>
        <p:nvPicPr>
          <p:cNvPr id="21511" name="Picture 7" descr="MC90044040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828800"/>
            <a:ext cx="2590800" cy="2286000"/>
          </a:xfrm>
          <a:prstGeom prst="rect">
            <a:avLst/>
          </a:prstGeom>
          <a:noFill/>
        </p:spPr>
      </p:pic>
      <p:pic>
        <p:nvPicPr>
          <p:cNvPr id="21512" name="Picture 8" descr="MC90043831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438400"/>
            <a:ext cx="2063750" cy="3429000"/>
          </a:xfrm>
          <a:prstGeom prst="rect">
            <a:avLst/>
          </a:prstGeom>
          <a:noFill/>
        </p:spPr>
      </p:pic>
      <p:pic>
        <p:nvPicPr>
          <p:cNvPr id="21513" name="Picture 9" descr="MC90043556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581400"/>
            <a:ext cx="3276600" cy="1447800"/>
          </a:xfrm>
          <a:prstGeom prst="rect">
            <a:avLst/>
          </a:prstGeom>
          <a:noFill/>
        </p:spPr>
      </p:pic>
      <p:pic>
        <p:nvPicPr>
          <p:cNvPr id="21514" name="Picture 10" descr="MC900022708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530127">
            <a:off x="1295400" y="457200"/>
            <a:ext cx="893763" cy="931863"/>
          </a:xfrm>
          <a:prstGeom prst="rect">
            <a:avLst/>
          </a:prstGeom>
          <a:noFill/>
        </p:spPr>
      </p:pic>
      <p:pic>
        <p:nvPicPr>
          <p:cNvPr id="21515" name="Picture 11" descr="MC900277508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57200"/>
            <a:ext cx="21082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630362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Shelter – Housing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7413" name="Picture 5" descr="MC90028689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2650" y="2209800"/>
            <a:ext cx="2297113" cy="2111375"/>
          </a:xfrm>
          <a:prstGeom prst="rect">
            <a:avLst/>
          </a:prstGeom>
          <a:noFill/>
        </p:spPr>
      </p:pic>
      <p:pic>
        <p:nvPicPr>
          <p:cNvPr id="17414" name="Picture 6" descr="MC90044529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2493963" cy="1984375"/>
          </a:xfrm>
          <a:prstGeom prst="rect">
            <a:avLst/>
          </a:prstGeom>
          <a:noFill/>
        </p:spPr>
      </p:pic>
      <p:pic>
        <p:nvPicPr>
          <p:cNvPr id="17418" name="Picture 10" descr="MC90043792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05313"/>
            <a:ext cx="2895600" cy="1843087"/>
          </a:xfrm>
          <a:prstGeom prst="rect">
            <a:avLst/>
          </a:prstGeom>
          <a:noFill/>
        </p:spPr>
      </p:pic>
      <p:pic>
        <p:nvPicPr>
          <p:cNvPr id="17419" name="Picture 11" descr="MC90032925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21772">
            <a:off x="838200" y="381000"/>
            <a:ext cx="1125538" cy="1365250"/>
          </a:xfrm>
          <a:prstGeom prst="rect">
            <a:avLst/>
          </a:prstGeom>
          <a:noFill/>
        </p:spPr>
      </p:pic>
      <p:pic>
        <p:nvPicPr>
          <p:cNvPr id="17420" name="Picture 12" descr="MC900432215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419600"/>
            <a:ext cx="1827213" cy="1981200"/>
          </a:xfrm>
          <a:prstGeom prst="rect">
            <a:avLst/>
          </a:prstGeom>
          <a:noFill/>
        </p:spPr>
      </p:pic>
      <p:pic>
        <p:nvPicPr>
          <p:cNvPr id="17422" name="Picture 14" descr="j01955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286000"/>
            <a:ext cx="2162175" cy="1817688"/>
          </a:xfrm>
          <a:prstGeom prst="rect">
            <a:avLst/>
          </a:prstGeom>
          <a:noFill/>
        </p:spPr>
      </p:pic>
      <p:pic>
        <p:nvPicPr>
          <p:cNvPr id="17423" name="Picture 15" descr="j02054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4800"/>
            <a:ext cx="1819275" cy="1447800"/>
          </a:xfrm>
          <a:prstGeom prst="rect">
            <a:avLst/>
          </a:prstGeom>
          <a:noFill/>
        </p:spPr>
      </p:pic>
      <p:pic>
        <p:nvPicPr>
          <p:cNvPr id="17424" name="Picture 16" descr="MC900435644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419600"/>
            <a:ext cx="2362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8800" smtClean="0">
                <a:solidFill>
                  <a:srgbClr val="CC3399"/>
                </a:solidFill>
              </a:rPr>
              <a:t>A </a:t>
            </a:r>
            <a:r>
              <a:rPr lang="en-US" sz="8800" smtClean="0">
                <a:solidFill>
                  <a:srgbClr val="99FF33"/>
                </a:solidFill>
              </a:rPr>
              <a:t>r </a:t>
            </a:r>
            <a:r>
              <a:rPr lang="en-US" sz="8800" smtClean="0"/>
              <a:t>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2532" name="Picture 4" descr="MC9004124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038600"/>
            <a:ext cx="1998663" cy="2198688"/>
          </a:xfrm>
          <a:prstGeom prst="rect">
            <a:avLst/>
          </a:prstGeom>
          <a:noFill/>
        </p:spPr>
      </p:pic>
      <p:pic>
        <p:nvPicPr>
          <p:cNvPr id="22533" name="Picture 5" descr="MC90029016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1943100" cy="2667000"/>
          </a:xfrm>
          <a:prstGeom prst="rect">
            <a:avLst/>
          </a:prstGeom>
          <a:noFill/>
        </p:spPr>
      </p:pic>
      <p:pic>
        <p:nvPicPr>
          <p:cNvPr id="22534" name="Picture 6" descr="MC90023739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2598">
            <a:off x="6781800" y="1905000"/>
            <a:ext cx="1624013" cy="1752600"/>
          </a:xfrm>
          <a:prstGeom prst="rect">
            <a:avLst/>
          </a:prstGeom>
          <a:noFill/>
        </p:spPr>
      </p:pic>
      <p:pic>
        <p:nvPicPr>
          <p:cNvPr id="22535" name="Picture 7" descr="MC90034319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905000"/>
            <a:ext cx="1524000" cy="1282700"/>
          </a:xfrm>
          <a:prstGeom prst="rect">
            <a:avLst/>
          </a:prstGeom>
          <a:noFill/>
        </p:spPr>
      </p:pic>
      <p:pic>
        <p:nvPicPr>
          <p:cNvPr id="22536" name="Picture 8" descr="MC900231999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6688" y="1676400"/>
            <a:ext cx="3327400" cy="4572000"/>
          </a:xfrm>
          <a:prstGeom prst="rect">
            <a:avLst/>
          </a:prstGeom>
          <a:noFill/>
        </p:spPr>
      </p:pic>
      <p:pic>
        <p:nvPicPr>
          <p:cNvPr id="22537" name="Picture 9" descr="MC900352161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9725"/>
            <a:ext cx="1074738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20762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z="5400" b="1" smtClean="0">
                <a:solidFill>
                  <a:srgbClr val="FFCC00"/>
                </a:solidFill>
              </a:rPr>
              <a:t>  M </a:t>
            </a:r>
            <a:r>
              <a:rPr lang="en-US" sz="5400" b="1" smtClean="0">
                <a:solidFill>
                  <a:srgbClr val="99FF33"/>
                </a:solidFill>
              </a:rPr>
              <a:t>u </a:t>
            </a:r>
            <a:r>
              <a:rPr lang="en-US" sz="5400" b="1" smtClean="0">
                <a:solidFill>
                  <a:srgbClr val="663300"/>
                </a:solidFill>
              </a:rPr>
              <a:t>s </a:t>
            </a:r>
            <a:r>
              <a:rPr lang="en-US" sz="5400" b="1" smtClean="0">
                <a:solidFill>
                  <a:srgbClr val="00CCFF"/>
                </a:solidFill>
              </a:rPr>
              <a:t>i </a:t>
            </a:r>
            <a:r>
              <a:rPr lang="en-US" sz="5400" b="1" smtClean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3557" name="Picture 5" descr="MC9004326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24585">
            <a:off x="533400" y="1905000"/>
            <a:ext cx="1524000" cy="1524000"/>
          </a:xfrm>
          <a:prstGeom prst="rect">
            <a:avLst/>
          </a:prstGeom>
          <a:noFill/>
        </p:spPr>
      </p:pic>
      <p:pic>
        <p:nvPicPr>
          <p:cNvPr id="23558" name="Picture 6" descr="MC90043384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8596">
            <a:off x="7010400" y="304800"/>
            <a:ext cx="1066800" cy="1066800"/>
          </a:xfrm>
          <a:prstGeom prst="rect">
            <a:avLst/>
          </a:prstGeom>
          <a:noFill/>
        </p:spPr>
      </p:pic>
      <p:pic>
        <p:nvPicPr>
          <p:cNvPr id="23559" name="Picture 7" descr="MC90044179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2667000" cy="1143000"/>
          </a:xfrm>
          <a:prstGeom prst="rect">
            <a:avLst/>
          </a:prstGeom>
          <a:noFill/>
        </p:spPr>
      </p:pic>
      <p:pic>
        <p:nvPicPr>
          <p:cNvPr id="23560" name="Picture 8" descr="MC90043153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0600" y="2286000"/>
            <a:ext cx="2082800" cy="2286000"/>
          </a:xfrm>
          <a:prstGeom prst="rect">
            <a:avLst/>
          </a:prstGeom>
          <a:noFill/>
        </p:spPr>
      </p:pic>
      <p:pic>
        <p:nvPicPr>
          <p:cNvPr id="23561" name="Picture 9" descr="MC90044606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09385">
            <a:off x="7086600" y="3124200"/>
            <a:ext cx="1206500" cy="1728788"/>
          </a:xfrm>
          <a:prstGeom prst="rect">
            <a:avLst/>
          </a:prstGeom>
          <a:noFill/>
        </p:spPr>
      </p:pic>
      <p:pic>
        <p:nvPicPr>
          <p:cNvPr id="23562" name="Picture 10" descr="MC900390648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724400"/>
            <a:ext cx="681038" cy="1831975"/>
          </a:xfrm>
          <a:prstGeom prst="rect">
            <a:avLst/>
          </a:prstGeom>
          <a:noFill/>
        </p:spPr>
      </p:pic>
      <p:pic>
        <p:nvPicPr>
          <p:cNvPr id="23563" name="Picture 11" descr="MC90039102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524000"/>
            <a:ext cx="1687513" cy="1652588"/>
          </a:xfrm>
          <a:prstGeom prst="rect">
            <a:avLst/>
          </a:prstGeom>
          <a:noFill/>
        </p:spPr>
      </p:pic>
      <p:pic>
        <p:nvPicPr>
          <p:cNvPr id="23564" name="Picture 12" descr="MC90043533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542002">
            <a:off x="5943600" y="3276600"/>
            <a:ext cx="571500" cy="1219200"/>
          </a:xfrm>
          <a:prstGeom prst="rect">
            <a:avLst/>
          </a:prstGeom>
          <a:noFill/>
        </p:spPr>
      </p:pic>
      <p:pic>
        <p:nvPicPr>
          <p:cNvPr id="23565" name="Picture 13" descr="MC900435332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114800"/>
            <a:ext cx="1219200" cy="1212850"/>
          </a:xfrm>
          <a:prstGeom prst="rect">
            <a:avLst/>
          </a:prstGeom>
          <a:noFill/>
        </p:spPr>
      </p:pic>
      <p:pic>
        <p:nvPicPr>
          <p:cNvPr id="23567" name="Picture 15" descr="MC900435344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5715000"/>
            <a:ext cx="1927225" cy="777875"/>
          </a:xfrm>
          <a:prstGeom prst="rect">
            <a:avLst/>
          </a:prstGeom>
          <a:noFill/>
        </p:spPr>
      </p:pic>
      <p:pic>
        <p:nvPicPr>
          <p:cNvPr id="23568" name="Picture 16" descr="MC900435414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0" y="4800600"/>
            <a:ext cx="1631950" cy="1627188"/>
          </a:xfrm>
          <a:prstGeom prst="rect">
            <a:avLst/>
          </a:prstGeom>
          <a:noFill/>
        </p:spPr>
      </p:pic>
      <p:pic>
        <p:nvPicPr>
          <p:cNvPr id="23569" name="Picture 17" descr="MC900446388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1200" y="1752600"/>
            <a:ext cx="1511300" cy="1730375"/>
          </a:xfrm>
          <a:prstGeom prst="rect">
            <a:avLst/>
          </a:prstGeom>
          <a:noFill/>
        </p:spPr>
      </p:pic>
      <p:pic>
        <p:nvPicPr>
          <p:cNvPr id="23570" name="Picture 18" descr="MC900446386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4200" y="1600200"/>
            <a:ext cx="1760538" cy="1690688"/>
          </a:xfrm>
          <a:prstGeom prst="rect">
            <a:avLst/>
          </a:prstGeom>
          <a:noFill/>
        </p:spPr>
      </p:pic>
      <p:pic>
        <p:nvPicPr>
          <p:cNvPr id="23571" name="Picture 19" descr="MC900446384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5200" y="4876800"/>
            <a:ext cx="1450975" cy="1647825"/>
          </a:xfrm>
          <a:prstGeom prst="rect">
            <a:avLst/>
          </a:prstGeom>
          <a:noFill/>
        </p:spPr>
      </p:pic>
      <p:pic>
        <p:nvPicPr>
          <p:cNvPr id="23572" name="Picture 20" descr="MC90031271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3810000"/>
            <a:ext cx="1824038" cy="1641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19200"/>
          </a:xfrm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Education 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4579" name="Picture 3" descr="C:\Program Files\Microsoft Office\Clipart\homeanim\bd1365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MC90043936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3143250" cy="2478088"/>
          </a:xfrm>
          <a:prstGeom prst="rect">
            <a:avLst/>
          </a:prstGeom>
          <a:noFill/>
        </p:spPr>
      </p:pic>
      <p:pic>
        <p:nvPicPr>
          <p:cNvPr id="24585" name="Picture 9" descr="MC90013453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3124200" cy="2540000"/>
          </a:xfrm>
          <a:prstGeom prst="rect">
            <a:avLst/>
          </a:prstGeom>
          <a:noFill/>
        </p:spPr>
      </p:pic>
      <p:pic>
        <p:nvPicPr>
          <p:cNvPr id="24586" name="Picture 10" descr="MC90023761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82597">
            <a:off x="1067593" y="75407"/>
            <a:ext cx="912813" cy="1524000"/>
          </a:xfrm>
          <a:prstGeom prst="rect">
            <a:avLst/>
          </a:prstGeom>
          <a:noFill/>
        </p:spPr>
      </p:pic>
      <p:pic>
        <p:nvPicPr>
          <p:cNvPr id="24587" name="Picture 11" descr="MC90005691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495800"/>
            <a:ext cx="3429000" cy="1758950"/>
          </a:xfrm>
          <a:prstGeom prst="rect">
            <a:avLst/>
          </a:prstGeom>
          <a:noFill/>
        </p:spPr>
      </p:pic>
      <p:pic>
        <p:nvPicPr>
          <p:cNvPr id="24588" name="Picture 12" descr="MC90001322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28600"/>
            <a:ext cx="1524000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What   is  culture?  </vt:lpstr>
      <vt:lpstr>Culture   is   like   a rainbow</vt:lpstr>
      <vt:lpstr>Clothing</vt:lpstr>
      <vt:lpstr>Religion – Believes </vt:lpstr>
      <vt:lpstr>Climate</vt:lpstr>
      <vt:lpstr>Shelter – Housing </vt:lpstr>
      <vt:lpstr>A r t</vt:lpstr>
      <vt:lpstr>  M u s i c</vt:lpstr>
      <vt:lpstr>Education  </vt:lpstr>
      <vt:lpstr>                               Festivities</vt:lpstr>
      <vt:lpstr>F O O D </vt:lpstr>
      <vt:lpstr>Children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  is  culture?</dc:title>
  <dc:creator>Patricia Cancino</dc:creator>
  <cp:lastModifiedBy>Administrator</cp:lastModifiedBy>
  <cp:revision>15</cp:revision>
  <dcterms:created xsi:type="dcterms:W3CDTF">2012-04-23T00:50:10Z</dcterms:created>
  <dcterms:modified xsi:type="dcterms:W3CDTF">2012-04-26T18:55:48Z</dcterms:modified>
</cp:coreProperties>
</file>